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952" y="-8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7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00131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ESV</a:t>
            </a:r>
            <a:endParaRPr lang="en-US" dirty="0"/>
          </a:p>
        </p:txBody>
      </p:sp>
      <p:pic>
        <p:nvPicPr>
          <p:cNvPr id="8" name="Picture 7" descr="2.2_Naturalism_Titl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2.2_Naturalism_F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31900" y="2403706"/>
            <a:ext cx="6798733" cy="3375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baseline="30000" dirty="0">
                <a:solidFill>
                  <a:schemeClr val="bg1"/>
                </a:solidFill>
              </a:rPr>
              <a:t>Let us hear the conclusion of the whole matter: fear God, and keep His commandments: for this is the whole duty of man. For God shall bring every work into judgment, with every secret thing, whether it be good, or whether it be evil.</a:t>
            </a:r>
          </a:p>
          <a:p>
            <a:pPr algn="ctr"/>
            <a:r>
              <a:rPr lang="en-US" sz="4000" i="1" baseline="30000" dirty="0" smtClean="0">
                <a:solidFill>
                  <a:schemeClr val="bg1"/>
                </a:solidFill>
              </a:rPr>
              <a:t/>
            </a:r>
            <a:br>
              <a:rPr lang="en-US" sz="4000" i="1" baseline="30000" dirty="0" smtClean="0">
                <a:solidFill>
                  <a:schemeClr val="bg1"/>
                </a:solidFill>
              </a:rPr>
            </a:br>
            <a:r>
              <a:rPr lang="en-US" sz="4000" b="1" baseline="30000" dirty="0" smtClean="0">
                <a:solidFill>
                  <a:schemeClr val="bg1"/>
                </a:solidFill>
              </a:rPr>
              <a:t>Ecclesiastes </a:t>
            </a:r>
            <a:r>
              <a:rPr lang="en-US" sz="4000" b="1" baseline="30000" dirty="0">
                <a:solidFill>
                  <a:schemeClr val="bg1"/>
                </a:solidFill>
              </a:rPr>
              <a:t>12:13-14</a:t>
            </a:r>
          </a:p>
          <a:p>
            <a:pPr algn="ctr"/>
            <a:endParaRPr lang="en-US" sz="4000" b="1" baseline="30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700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KJV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Picture 10" descr="LG Core Verse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15" y="843280"/>
            <a:ext cx="5125519" cy="59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4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.2_Naturalism_F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Misconcep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39" y="526449"/>
            <a:ext cx="7140123" cy="1245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6600" y="2919272"/>
            <a:ext cx="74803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chemeClr val="bg1"/>
                </a:solidFill>
              </a:rPr>
              <a:t>A meaningful life can be found in the things of this world alone.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65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2.2_Naturalism_F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llumina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526449"/>
            <a:ext cx="7048500" cy="1229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0" y="2792722"/>
            <a:ext cx="6705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rgbClr val="FFFFFF"/>
                </a:solidFill>
              </a:rPr>
              <a:t>Without a relationship with God, life in this world is meaningless.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65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2.2_Naturalism_Fla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" y="391889"/>
            <a:ext cx="7924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60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65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88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</cp:lastModifiedBy>
  <cp:revision>43</cp:revision>
  <dcterms:created xsi:type="dcterms:W3CDTF">2016-02-22T20:02:15Z</dcterms:created>
  <dcterms:modified xsi:type="dcterms:W3CDTF">2017-06-22T13:41:03Z</dcterms:modified>
</cp:coreProperties>
</file>